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76" r:id="rId5"/>
    <p:sldId id="261" r:id="rId6"/>
    <p:sldId id="259" r:id="rId7"/>
    <p:sldId id="270" r:id="rId8"/>
    <p:sldId id="264" r:id="rId9"/>
    <p:sldId id="260" r:id="rId10"/>
    <p:sldId id="262" r:id="rId11"/>
    <p:sldId id="274" r:id="rId12"/>
    <p:sldId id="266" r:id="rId13"/>
    <p:sldId id="267" r:id="rId14"/>
    <p:sldId id="269" r:id="rId15"/>
    <p:sldId id="271" r:id="rId16"/>
    <p:sldId id="265" r:id="rId17"/>
    <p:sldId id="273" r:id="rId18"/>
    <p:sldId id="275" r:id="rId19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C0099"/>
    <a:srgbClr val="0B4F31"/>
    <a:srgbClr val="E6EA1B"/>
    <a:srgbClr val="9DA918"/>
    <a:srgbClr val="58C2BA"/>
    <a:srgbClr val="16A3AC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6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18F97-8411-FAC9-9D3F-FD4AEEC47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FFA958-B3AF-8E2B-4E81-1C0A9FB91405}"/>
              </a:ext>
            </a:extLst>
          </p:cNvPr>
          <p:cNvSpPr txBox="1"/>
          <p:nvPr/>
        </p:nvSpPr>
        <p:spPr>
          <a:xfrm>
            <a:off x="0" y="879921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كتاب التلوين</a:t>
            </a:r>
            <a:endParaRPr kumimoji="0" lang="en-US" sz="8000" b="0" i="0" u="none" strike="noStrike" kern="120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C33A9-62DA-A0D7-7913-559F6C6F361B}"/>
              </a:ext>
            </a:extLst>
          </p:cNvPr>
          <p:cNvSpPr txBox="1"/>
          <p:nvPr/>
        </p:nvSpPr>
        <p:spPr>
          <a:xfrm>
            <a:off x="0" y="-60303"/>
            <a:ext cx="10058400" cy="1107996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ف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ن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Black" panose="020B0A04020102020204" pitchFamily="34" charset="0"/>
              </a:rPr>
              <a:t>ن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ن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ش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ي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ط</a:t>
            </a: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7667D1F-309B-618B-310B-D5F321E8B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9350" y1="39889" x2="59350" y2="32910"/>
                        <a14:foregroundMark x1="57448" y1="77240" x2="54437" y2="728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19130" y="795135"/>
            <a:ext cx="7693819" cy="76877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75711" y="795135"/>
            <a:ext cx="419581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ف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لفل حار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616819-C77C-921D-EF61-EF6D6FC3E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486" y="2534073"/>
            <a:ext cx="3294854" cy="32948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C250D2-8214-C7F3-4F2A-7D7DD4FEC31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CA573-0045-D67B-430D-B2CDE5472820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265755-A080-63EF-F8F3-05C3BC7DF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3241" y="795135"/>
            <a:ext cx="7453298" cy="74532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23308" y="795135"/>
            <a:ext cx="3877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ب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اذنجان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7CE21-7E04-1DE0-D195-2DD6AEDB7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428" y="2574801"/>
            <a:ext cx="2891971" cy="2891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8AE2EC-10BC-036D-54E1-D8902CF81935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27B24-9FB5-D6BE-36F1-6573AD1E553A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47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1ADD854-7ED3-4826-31CC-B1818B4C2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38" y="1112145"/>
            <a:ext cx="6645216" cy="66635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2345" y="793644"/>
            <a:ext cx="43550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ب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طاطس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64043-ADBD-DB42-AD77-1A86758B0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657" y="2532582"/>
            <a:ext cx="2707237" cy="27072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7D6FB-0F8F-A9B2-3BBA-0E64DD22DE4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39EFA-F4B7-3879-30EC-164178E592E7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F08CC0-7D52-362F-66C8-D9EC04A31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76898"/>
            <a:ext cx="6400800" cy="63955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00800" y="693569"/>
            <a:ext cx="36576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ف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جل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6D077F-2F4A-F70F-63E3-3E0365B96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4" y="2452866"/>
            <a:ext cx="2907387" cy="29073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30DCD6-4323-2BCA-3208-A108A38CDD0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659A79-9CF9-008C-37FD-1A46471B505B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C7DCB0F-810A-E44C-550E-CC242DA16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52289"/>
            <a:ext cx="6014987" cy="60201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00800" y="809220"/>
            <a:ext cx="36576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ج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زر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27F76-7530-550D-6FAE-AFDD9EADB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886" y="2548158"/>
            <a:ext cx="2808742" cy="28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D396FF-811C-EC37-96D5-F176543B5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164506"/>
            <a:ext cx="6602278" cy="6607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02279" y="809220"/>
            <a:ext cx="298503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ش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مندر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C4997F-3FCE-2758-734D-D02516B99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766" y="2548158"/>
            <a:ext cx="3102244" cy="3102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CBF3E4-E950-5A3A-6164-697A0E7194E2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36724D-CA05-72EF-1F65-1E5266250E0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943241" y="1005141"/>
            <a:ext cx="222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ل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فت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EF92C-542A-C9FA-830A-503559E3C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269" y="2574801"/>
            <a:ext cx="3183016" cy="3183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8428C-BAFD-C765-8AEE-EAC99C074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33" y="1889250"/>
            <a:ext cx="5877053" cy="5883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30C84D-DE6D-E2B6-35D9-8E571378AB95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B626F-033A-CDD5-D2B0-27EB51EA82BC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34E5C4-FCB5-9161-D619-1978C6376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270861"/>
            <a:ext cx="6496044" cy="65015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08095" y="1005141"/>
            <a:ext cx="4293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س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بانخ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770860-8D81-B099-A2F9-EFA8527C1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781" y="2709665"/>
            <a:ext cx="3288222" cy="32882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56F8D7-E8C0-250B-4726-D935413E78B8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9C800-CEFE-A5B1-A615-0D0C0BA241F2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606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ABFCFD3-89C2-DF70-7001-C5351D4C6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8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1" y="1079448"/>
            <a:ext cx="6675628" cy="6692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58359" y="1005141"/>
            <a:ext cx="4342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خ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رشوف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70BBF0-35FD-7205-AA16-BC2DE4C52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769" y="2574801"/>
            <a:ext cx="3040251" cy="30402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C59371-B9DD-8F73-79B5-222C8507D87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872430-EC51-48DF-5C45-963F5BE82C86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864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FDF1AA-FE7D-C972-6743-E0C2206DE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4979" y="2534073"/>
            <a:ext cx="4575846" cy="4579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5022EF-8EF2-A058-1CC7-A781B8CA8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944" y="1387533"/>
            <a:ext cx="6390246" cy="63848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85302" y="795135"/>
            <a:ext cx="353358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م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لفوف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3A02E0-A1FA-2C6B-B554-294966A9E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8319" y="3314084"/>
            <a:ext cx="1343592" cy="1343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F08984-1B49-9F8E-9BBB-45E419F363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187" y="2410086"/>
            <a:ext cx="3170695" cy="31706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0DE93A-C9F3-3D00-5514-9947E4B8DBB6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5E51C-104A-B0AC-BCD3-B75F6BFEA0FB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2D9B96A-7C05-8B1B-86C9-E0FA5EABB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43018"/>
            <a:ext cx="6523285" cy="65293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42861" y="795135"/>
            <a:ext cx="412866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ب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روكلي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E303D-53ED-B6D7-1424-5ECF5E68C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057" y="2534073"/>
            <a:ext cx="3396712" cy="33967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0BC9AD-7B31-4EAB-D699-DB672CB1BAB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C8903E-E2BA-B006-5F66-0E392BC6BCDA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7098224" y="795135"/>
            <a:ext cx="236510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latin typeface="Teaching Print Dotted" pitchFamily="50" charset="0"/>
              </a:rPr>
              <a:t>خ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س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88177-9A44-A162-9C5D-7519178F9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91" y="2534073"/>
            <a:ext cx="3272725" cy="327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884EC7-4A0F-1E96-9DFC-74D21E802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32" y="2155442"/>
            <a:ext cx="5486876" cy="5492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1B7B16-61AA-9AF7-6145-8E7AE2159532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A8CAB-810B-CDCF-B29E-D8810C88ED27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82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0967120-43EA-6070-5F62-B034632D8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72315"/>
            <a:ext cx="6706181" cy="67000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95836" y="693569"/>
            <a:ext cx="32653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ق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رنبيط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EAAFAD-A334-E9AB-192E-802AB735E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181" y="2407425"/>
            <a:ext cx="2954996" cy="29549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A02D34-AFAE-3DEC-0D50-783C589C376A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BCC96-F749-06CD-1B59-9DB37ED3F32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268E21-D181-2CDD-55D2-40CA3EC62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393" y="3253917"/>
            <a:ext cx="1578244" cy="157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8BD0B-4EC4-B9FA-E3BF-E2A63968F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12055"/>
            <a:ext cx="6361816" cy="63564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04153" y="693569"/>
            <a:ext cx="303579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ف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طر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4E85B3-FFEE-83DD-A91E-801F63A2B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552" y="2304101"/>
            <a:ext cx="3035793" cy="3035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949D89-CDA4-D35E-EBCD-AE84F0FF96A1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3B28C-B6D4-C88D-EED4-0A87F980AF4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53931BC-4D5B-3FA7-3FE8-5DE002B4C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93664"/>
            <a:ext cx="6584195" cy="65787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B07B12-C00A-579C-FAA9-1ED4C091E1C3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1687C-7C9E-A215-9761-493158548032}"/>
              </a:ext>
            </a:extLst>
          </p:cNvPr>
          <p:cNvSpPr txBox="1"/>
          <p:nvPr/>
        </p:nvSpPr>
        <p:spPr>
          <a:xfrm>
            <a:off x="6408545" y="638315"/>
            <a:ext cx="347420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ب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صل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9A59C-0CBD-7932-D111-E7C217925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257" y="2377253"/>
            <a:ext cx="3066081" cy="30660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2EB42-47E4-D6F8-720D-97D9855692D2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75DC1-F180-48D2-1CF9-2DB3E003840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1AE5B0-140E-7FED-4791-5D87E11BE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038990"/>
            <a:ext cx="6739179" cy="67334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26057" y="586224"/>
            <a:ext cx="260371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ث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وم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ECCB7-6E12-AA3F-A07B-BB97EE5E0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535" y="2656224"/>
            <a:ext cx="1096506" cy="1096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8848A4-60F8-76D1-9A8C-BC2DFB67B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179" y="2435516"/>
            <a:ext cx="2969217" cy="29692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57D79C-98A7-38A5-44AA-0488B42514A4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CD394-2EA0-6057-E404-5167A2A8E806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C0D3C62-4BBE-859C-2A1D-6A8AFFF2B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428441"/>
            <a:ext cx="6338807" cy="63439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53930" y="588343"/>
            <a:ext cx="290196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ف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ليفلة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9BA7B-330A-923C-A383-2016B1D8A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077" y="2534073"/>
            <a:ext cx="1139025" cy="1139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016883-A689-D1D6-565D-2D6549DC4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3482" y="2534073"/>
            <a:ext cx="1064214" cy="1064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62FD4E-0C09-DC8F-A1C3-598D948CE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140" y="2447447"/>
            <a:ext cx="2877506" cy="28775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131C53-E3E5-C26B-F582-FD9483F8B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4287" y="2370594"/>
            <a:ext cx="3031211" cy="3031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176A65-DA20-62CB-CEA4-0C9BD4772308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C2B95-980F-663E-922E-1009929C82E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خضروات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1464</TotalTime>
  <Words>70</Words>
  <Application>Microsoft Office PowerPoint</Application>
  <PresentationFormat>Custom</PresentationFormat>
  <Paragraphs>51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204</cp:revision>
  <dcterms:created xsi:type="dcterms:W3CDTF">2025-02-12T09:43:58Z</dcterms:created>
  <dcterms:modified xsi:type="dcterms:W3CDTF">2025-02-27T18:53:33Z</dcterms:modified>
</cp:coreProperties>
</file>